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75" r:id="rId8"/>
    <p:sldId id="276" r:id="rId9"/>
    <p:sldId id="277" r:id="rId10"/>
    <p:sldId id="279" r:id="rId11"/>
    <p:sldId id="278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18-12-2021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 CH1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</a:rPr>
              <a:t>Recaptulation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Machin Language is the only Language that computer can directly understand.</a:t>
            </a:r>
          </a:p>
          <a:p>
            <a:endParaRPr lang="en-US" sz="2000" dirty="0"/>
          </a:p>
          <a:p>
            <a:r>
              <a:rPr lang="en-US" sz="2000" dirty="0"/>
              <a:t>It is expressed in binary form as 0 and 1 where 0 means OFF state and 1 </a:t>
            </a:r>
            <a:r>
              <a:rPr lang="en-US" sz="2000" dirty="0" err="1"/>
              <a:t>menans</a:t>
            </a:r>
            <a:r>
              <a:rPr lang="en-US" sz="2000" dirty="0"/>
              <a:t> ON state.</a:t>
            </a:r>
          </a:p>
          <a:p>
            <a:endParaRPr lang="en-US" sz="2000" dirty="0"/>
          </a:p>
          <a:p>
            <a:r>
              <a:rPr lang="en-US" sz="2000" dirty="0"/>
              <a:t>This language uses mnemonic codes or symbols in place of 0 and 1. for example  operation code for add is 0010 in binary language but in assembly language it can be directly written as ADD for addition.</a:t>
            </a:r>
          </a:p>
          <a:p>
            <a:endParaRPr lang="en-IN" sz="2000" dirty="0"/>
          </a:p>
          <a:p>
            <a:r>
              <a:rPr lang="en-IN" sz="2000" dirty="0"/>
              <a:t>The translator program known as </a:t>
            </a:r>
            <a:r>
              <a:rPr lang="en-IN" sz="2000" b="1" i="1" dirty="0"/>
              <a:t>Assembler</a:t>
            </a:r>
            <a:r>
              <a:rPr lang="en-IN" sz="2000" dirty="0"/>
              <a:t> were developed to covert assembly language to Machine language.</a:t>
            </a:r>
          </a:p>
          <a:p>
            <a:endParaRPr lang="en-IN" sz="2000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What is Program?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 What is programming Language?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What is Machine Language?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What is Assembly language?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 What is Assembler?</a:t>
            </a:r>
            <a:endParaRPr lang="en-IN" sz="2400" dirty="0"/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4972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351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Learn about types of computer language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Learn about first generation language or Machine Language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800" dirty="0"/>
              <a:t>Learn about second generation or Assembly 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67BF3-8722-4A71-A237-3451000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Introduction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BAAAF-EB9D-40F6-A2E3-AEB3E545426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What is Language ?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Language is a medium to express our views and feelings.</a:t>
            </a:r>
          </a:p>
          <a:p>
            <a:r>
              <a:rPr lang="en-US" sz="2400" dirty="0"/>
              <a:t>To communicate with computer we need a language that it understands.</a:t>
            </a:r>
            <a:endParaRPr lang="en-IN" sz="2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F74E22-EC6C-439A-9D0E-4E9427C7C0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44A79F-FCB7-4E96-8D08-B8E79D6C5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825626"/>
            <a:ext cx="5181599" cy="43513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0691ABA-5461-46CE-82FE-EEE86FB2A9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919" y="2328050"/>
            <a:ext cx="1179857" cy="135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WHAT IS PROGRAM ?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A42AFA2-F5B4-4426-8E17-9E76141550E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sz="2400" dirty="0"/>
              <a:t>Program is a  set of instructions that tells the computer what to do.</a:t>
            </a:r>
          </a:p>
          <a:p>
            <a:r>
              <a:rPr lang="en-IN" sz="2400" dirty="0"/>
              <a:t>Then What is Programming?</a:t>
            </a:r>
          </a:p>
          <a:p>
            <a:endParaRPr lang="en-IN" sz="2400" dirty="0"/>
          </a:p>
          <a:p>
            <a:r>
              <a:rPr lang="en-IN" sz="2400" dirty="0"/>
              <a:t>Ans. </a:t>
            </a:r>
            <a:r>
              <a:rPr lang="en-US" sz="2400" dirty="0"/>
              <a:t>The process of writing specific instruction</a:t>
            </a:r>
            <a:r>
              <a:rPr lang="en-IN" sz="2400" dirty="0"/>
              <a:t>s in a computer languages called Programming  language.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 descr="Cat Computer GIF - Cat Computer Typing GIFs">
            <a:extLst>
              <a:ext uri="{FF2B5EF4-FFF2-40B4-BE49-F238E27FC236}">
                <a16:creationId xmlns:a16="http://schemas.microsoft.com/office/drawing/2014/main" id="{2900439D-B676-4175-B683-8DE7BE2F10FB}"/>
              </a:ext>
            </a:extLst>
          </p:cNvPr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330245"/>
            <a:ext cx="3493524" cy="333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ea typeface="Calibri"/>
                <a:cs typeface="Calibri"/>
                <a:sym typeface="Calibri"/>
              </a:rPr>
              <a:t>COMPUTER LANGUAGES 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EBC34FF-9AE7-4AA3-ADDC-9D0F281BEC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N" sz="2400" dirty="0"/>
              <a:t>Computer Languages are classified in to 4 categories.</a:t>
            </a:r>
          </a:p>
          <a:p>
            <a:pPr marL="0" indent="0">
              <a:buNone/>
            </a:pPr>
            <a:endParaRPr lang="en-IN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Machine Language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Assembly Language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High level Language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Fourth-generation Language</a:t>
            </a:r>
          </a:p>
          <a:p>
            <a:endParaRPr lang="en-IN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68CF0D8-CB4E-49D3-A05F-0A7A0618F36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753888"/>
            <a:ext cx="5181600" cy="3695503"/>
          </a:xfr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MACHINE LANGUAGE(FIRST GENERATION)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1425677"/>
            <a:ext cx="8858866" cy="5309420"/>
          </a:xfrm>
        </p:spPr>
        <p:txBody>
          <a:bodyPr>
            <a:normAutofit/>
          </a:bodyPr>
          <a:lstStyle/>
          <a:p>
            <a:r>
              <a:rPr lang="en-US" sz="2400" dirty="0"/>
              <a:t>It is the only Language that computer can directly understand.</a:t>
            </a:r>
          </a:p>
          <a:p>
            <a:r>
              <a:rPr lang="en-US" sz="2400" dirty="0"/>
              <a:t>It is expressed in binary form as 0 and 1 where 0 means OFF state and 1 means ON state.</a:t>
            </a:r>
          </a:p>
          <a:p>
            <a:pPr marL="0" indent="0">
              <a:buNone/>
            </a:pPr>
            <a:r>
              <a:rPr lang="en-US" sz="2400" u="sng" dirty="0"/>
              <a:t>Advantages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It is high speed and low memory utilisation</a:t>
            </a:r>
          </a:p>
          <a:p>
            <a:pPr marL="0" indent="0">
              <a:buNone/>
            </a:pPr>
            <a:r>
              <a:rPr lang="en-IN" sz="2400" u="sng" dirty="0"/>
              <a:t>Disadvantages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Understanding and learning Machine Language is tough and time consuming process.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It is very difficult to write and debug programs written in machine Language.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/>
              <a:t>The program written in Machine language is machine- dependent. That's why Machine language is regarded as  Low-level Language(LLL).</a:t>
            </a:r>
          </a:p>
          <a:p>
            <a:endParaRPr lang="en-IN" dirty="0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404493C-4AA8-48D2-BE95-B02D55B087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019" y="2386021"/>
            <a:ext cx="3035710" cy="3095609"/>
          </a:xfr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61FE8-7B2C-4E47-908C-BE31C4460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FIRST GENERATION MACHINE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B96DA7CF-A669-4EBF-8C4C-BF804F64D0B3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FC3536-1637-4B86-973A-0942492C8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89C80D-F1D4-4259-B94C-9EF570DCF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407" y="1785217"/>
            <a:ext cx="4176464" cy="439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6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9FA85-6E23-41B4-B873-619069ACB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ASSEMBLY LANGUAGE(SECOND GENERATION)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200B1865-D1E2-4BBD-889C-FCE10F3237E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70F696-E093-46AD-87FA-D19746B74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This language uses mnemonic codes or symbols in place of 0 and 1. </a:t>
            </a:r>
          </a:p>
          <a:p>
            <a:r>
              <a:rPr lang="en-US" sz="2200" dirty="0"/>
              <a:t>For example  operation code for add is 0010 in binary language but in assembly language it can be directly written as ADD for addition.</a:t>
            </a:r>
          </a:p>
          <a:p>
            <a:r>
              <a:rPr lang="en-US" sz="2200" dirty="0"/>
              <a:t>Since a computer  only understand machine language so assembly language  </a:t>
            </a:r>
            <a:r>
              <a:rPr lang="en-IN" sz="2200" dirty="0"/>
              <a:t>needs to be converted into machine language.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/>
              <a:t>The translator program known as </a:t>
            </a:r>
            <a:r>
              <a:rPr lang="en-IN" sz="2200" b="1" i="1" dirty="0"/>
              <a:t>Assembler</a:t>
            </a:r>
            <a:r>
              <a:rPr lang="en-IN" sz="2200" dirty="0"/>
              <a:t> were developed to covert assembly language to Machine language.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/>
              <a:t> A program written in Assembly language is known as </a:t>
            </a:r>
            <a:r>
              <a:rPr lang="en-IN" sz="2200" b="1" i="1" dirty="0"/>
              <a:t>Source Program</a:t>
            </a:r>
            <a:r>
              <a:rPr lang="en-IN" sz="2200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200" dirty="0"/>
              <a:t>When it is converted to Machine language is known as </a:t>
            </a:r>
            <a:r>
              <a:rPr lang="en-IN" sz="2200" b="1" dirty="0"/>
              <a:t>Object Program.</a:t>
            </a:r>
          </a:p>
          <a:p>
            <a:pPr marL="0" indent="0">
              <a:buNone/>
            </a:pPr>
            <a:endParaRPr lang="en-IN" sz="2200" b="1" dirty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668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dirty="0">
                <a:solidFill>
                  <a:srgbClr val="FF0000"/>
                </a:solidFill>
              </a:rPr>
              <a:t>PICTURE OF SECOND GENERATION COMPUTER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E270CB-44AC-4B72-B5B1-A007F1FFC7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22865" y="1533831"/>
            <a:ext cx="4802683" cy="4149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096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458</Words>
  <Application>Microsoft Office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Introduction</vt:lpstr>
      <vt:lpstr>WHAT IS PROGRAM ?</vt:lpstr>
      <vt:lpstr>COMPUTER LANGUAGES </vt:lpstr>
      <vt:lpstr>MACHINE LANGUAGE(FIRST GENERATION)</vt:lpstr>
      <vt:lpstr>FIRST GENERATION MACHINE</vt:lpstr>
      <vt:lpstr>ASSEMBLY LANGUAGE(SECOND GENERATION)</vt:lpstr>
      <vt:lpstr>PICTURE OF SECOND GENERATION COMPUTER</vt:lpstr>
      <vt:lpstr>Recaptulation</vt:lpstr>
      <vt:lpstr>HOME 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46</cp:revision>
  <dcterms:created xsi:type="dcterms:W3CDTF">2021-12-05T13:26:37Z</dcterms:created>
  <dcterms:modified xsi:type="dcterms:W3CDTF">2021-12-18T14:24:13Z</dcterms:modified>
</cp:coreProperties>
</file>